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81" r:id="rId2"/>
    <p:sldId id="282" r:id="rId3"/>
    <p:sldId id="284" r:id="rId4"/>
    <p:sldId id="283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5929"/>
    <a:srgbClr val="FCA960"/>
    <a:srgbClr val="A7EAF7"/>
    <a:srgbClr val="FF87B6"/>
    <a:srgbClr val="5EC93B"/>
    <a:srgbClr val="EAD95A"/>
    <a:srgbClr val="FFEB5C"/>
    <a:srgbClr val="FFC15C"/>
    <a:srgbClr val="D78FFE"/>
    <a:srgbClr val="99E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2948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8F680-DE87-4C04-A024-7221F91B007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24F58-F52F-44C4-9D63-9C1DFB38C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34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45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6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01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27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66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1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54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83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79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248C0-3B51-42FC-94BA-BB6FD814BA93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ACDDC-6EAF-4B65-B935-AACA13593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32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4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5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89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68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50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70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90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08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78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3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3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46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44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38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08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0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540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0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1341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Kain</dc:creator>
  <cp:lastModifiedBy>Kain</cp:lastModifiedBy>
  <cp:revision>22</cp:revision>
  <dcterms:created xsi:type="dcterms:W3CDTF">2021-06-01T18:32:18Z</dcterms:created>
  <dcterms:modified xsi:type="dcterms:W3CDTF">2021-06-02T16:53:19Z</dcterms:modified>
</cp:coreProperties>
</file>